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Jesus Interacted With Men and Women by Life and Word—and in So Doing, Revealed What God Was Like, Thus Proving Satan Wrong</a:t>
            </a:r>
            <a:br>
              <a:rPr lang="en-US" sz="2800" dirty="0" smtClean="0"/>
            </a:br>
            <a:r>
              <a:rPr lang="en-US" sz="2800" dirty="0" smtClean="0"/>
              <a:t>Part 2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healing the man blind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from birth, how did Jesus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take this opportunity to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expose another of Satan’s lies?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471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the familiar parable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good shepherd, how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did Jesus portray the purpose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His coming to earth?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478-480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Knowing in principle that the Light of truth comes to all men and women wherever born, how does that happen in real life?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is the simple basis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genuine, restful faith?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336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the episode 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Gergesa</a:t>
            </a:r>
            <a:r>
              <a:rPr lang="en-US" dirty="0" smtClean="0"/>
              <a:t> with the two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demoniacs illustrate again the real conflict between good and evil, between Christ and Satan?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338-341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the healing of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ill woman who touched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Christ’s garment give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Him an opportunity to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Illustrate “living faith”?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347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Christ’s instructions to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his first evangelists, what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do you think He meant when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He </a:t>
            </a:r>
            <a:r>
              <a:rPr lang="en-US" dirty="0" smtClean="0"/>
              <a:t>appealed to them to be “harmless as doves”?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353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happens to everyone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who faces the fundamental choices involved in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great controversy?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384-394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is Peter’s confession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that Jesus was the Messiah considered to be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foundational statement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Christian church?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412, 413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Jesus spell out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way that anyone comes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 know and accept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truth about God?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smtClean="0"/>
              <a:t>DA </a:t>
            </a:r>
            <a:r>
              <a:rPr lang="en-US" sz="2400" smtClean="0"/>
              <a:t>455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511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Jesus Interacted With Men and Women by Life and Word—and in So Doing, Revealed What God Was Like, Thus Proving Satan Wrong Part 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39</cp:revision>
  <dcterms:created xsi:type="dcterms:W3CDTF">2012-01-02T16:47:39Z</dcterms:created>
  <dcterms:modified xsi:type="dcterms:W3CDTF">2012-01-05T15:07:04Z</dcterms:modified>
</cp:coreProperties>
</file>